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</p:sldIdLst>
  <p:sldSz cx="19507200" cy="146304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jp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jp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jp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jp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jp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jp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jp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jp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jp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jp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jp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jp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jp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jp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mpr98pvg9g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mp06r3w44j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mp50yhxch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mphmklz2g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mp66zpwoyz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mpmkkfsb8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mpy_bhmghw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mppdvtha_d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mp3l14mlqu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mp0rdiuj3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mpglbfonb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mpmeorm0va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mpkwicpb_a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mp97m81qz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mp93iwix_w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mp5jmn2t0v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mp4va924zt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46304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